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4" r:id="rId2"/>
    <p:sldId id="257" r:id="rId3"/>
    <p:sldId id="262" r:id="rId4"/>
    <p:sldId id="258" r:id="rId5"/>
    <p:sldId id="259" r:id="rId6"/>
    <p:sldId id="260" r:id="rId7"/>
    <p:sldId id="275" r:id="rId8"/>
    <p:sldId id="265" r:id="rId9"/>
    <p:sldId id="273" r:id="rId10"/>
    <p:sldId id="270" r:id="rId11"/>
    <p:sldId id="266" r:id="rId12"/>
    <p:sldId id="267" r:id="rId13"/>
    <p:sldId id="268" r:id="rId14"/>
    <p:sldId id="269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6DC4950-0483-4826-85B1-6E0D7A51D45A}">
          <p14:sldIdLst>
            <p14:sldId id="274"/>
            <p14:sldId id="257"/>
            <p14:sldId id="262"/>
            <p14:sldId id="258"/>
            <p14:sldId id="259"/>
            <p14:sldId id="260"/>
            <p14:sldId id="275"/>
            <p14:sldId id="265"/>
            <p14:sldId id="273"/>
            <p14:sldId id="270"/>
            <p14:sldId id="266"/>
            <p14:sldId id="267"/>
            <p14:sldId id="268"/>
            <p14:sldId id="269"/>
            <p14:sldId id="272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42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81CF1-491C-4128-A615-A9168FAC274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55180E-2288-49D5-BCD6-486FD60F32A3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bn-BD" sz="9600" dirty="0" smtClean="0"/>
            <a:t>স্বাগতম</a:t>
          </a:r>
          <a:endParaRPr lang="en-US" sz="9600" dirty="0"/>
        </a:p>
      </dgm:t>
    </dgm:pt>
    <dgm:pt modelId="{BEAE20F4-7FD5-4897-B131-4793B7038CBF}" type="parTrans" cxnId="{B959697D-3DB8-4015-A8A7-D8D9A9ABBD1D}">
      <dgm:prSet/>
      <dgm:spPr/>
      <dgm:t>
        <a:bodyPr/>
        <a:lstStyle/>
        <a:p>
          <a:endParaRPr lang="en-US"/>
        </a:p>
      </dgm:t>
    </dgm:pt>
    <dgm:pt modelId="{407A2FA1-C258-4A66-BE8F-79461F038924}" type="sibTrans" cxnId="{B959697D-3DB8-4015-A8A7-D8D9A9ABBD1D}">
      <dgm:prSet/>
      <dgm:spPr/>
      <dgm:t>
        <a:bodyPr/>
        <a:lstStyle/>
        <a:p>
          <a:endParaRPr lang="en-US"/>
        </a:p>
      </dgm:t>
    </dgm:pt>
    <dgm:pt modelId="{C8BA3F02-F710-4184-9C39-9F0EABFC73CD}" type="pres">
      <dgm:prSet presAssocID="{41581CF1-491C-4128-A615-A9168FAC27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10B9C5-A5F3-4210-914A-0FED67F4EFD1}" type="pres">
      <dgm:prSet presAssocID="{9155180E-2288-49D5-BCD6-486FD60F32A3}" presName="node" presStyleLbl="node1" presStyleIdx="0" presStyleCnt="1" custScaleX="721127" custScaleY="100156" custRadScaleRad="99632" custRadScaleInc="1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C7F3F1-9C70-4771-BD61-6D28BC8BED41}" type="presOf" srcId="{9155180E-2288-49D5-BCD6-486FD60F32A3}" destId="{3510B9C5-A5F3-4210-914A-0FED67F4EFD1}" srcOrd="0" destOrd="0" presId="urn:microsoft.com/office/officeart/2005/8/layout/cycle2"/>
    <dgm:cxn modelId="{173E7FE7-A753-4571-9365-B75C583E67AA}" type="presOf" srcId="{41581CF1-491C-4128-A615-A9168FAC274E}" destId="{C8BA3F02-F710-4184-9C39-9F0EABFC73CD}" srcOrd="0" destOrd="0" presId="urn:microsoft.com/office/officeart/2005/8/layout/cycle2"/>
    <dgm:cxn modelId="{B959697D-3DB8-4015-A8A7-D8D9A9ABBD1D}" srcId="{41581CF1-491C-4128-A615-A9168FAC274E}" destId="{9155180E-2288-49D5-BCD6-486FD60F32A3}" srcOrd="0" destOrd="0" parTransId="{BEAE20F4-7FD5-4897-B131-4793B7038CBF}" sibTransId="{407A2FA1-C258-4A66-BE8F-79461F038924}"/>
    <dgm:cxn modelId="{A359C29F-3B0F-4E9D-9200-CAF72C9C339C}" type="presParOf" srcId="{C8BA3F02-F710-4184-9C39-9F0EABFC73CD}" destId="{3510B9C5-A5F3-4210-914A-0FED67F4EFD1}" srcOrd="0" destOrd="0" presId="urn:microsoft.com/office/officeart/2005/8/layout/cycle2"/>
  </dgm:cxnLst>
  <dgm:bg>
    <a:solidFill>
      <a:srgbClr val="7030A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416168-4F8B-4B71-92F4-B7B94BDC3C6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056E38-91E8-4DE2-A432-255B050D2579}">
      <dgm:prSet/>
      <dgm:spPr>
        <a:solidFill>
          <a:srgbClr val="00B050"/>
        </a:solidFill>
      </dgm:spPr>
      <dgm:t>
        <a:bodyPr/>
        <a:lstStyle/>
        <a:p>
          <a:pPr rtl="0"/>
          <a:r>
            <a:rPr lang="bn-BD" dirty="0" smtClean="0"/>
            <a:t>আজকের</a:t>
          </a:r>
          <a:r>
            <a:rPr lang="en-US" dirty="0" smtClean="0"/>
            <a:t> </a:t>
          </a:r>
          <a:r>
            <a:rPr lang="bn-BD" dirty="0" smtClean="0"/>
            <a:t>পাঠ প্রস্তুতি</a:t>
          </a:r>
          <a:endParaRPr lang="en-US" dirty="0"/>
        </a:p>
      </dgm:t>
    </dgm:pt>
    <dgm:pt modelId="{B30B5383-8471-44F5-B9B2-11E92B1EC27D}" type="parTrans" cxnId="{1B02C87C-2649-4AEA-9EA8-71B3CE0A584A}">
      <dgm:prSet/>
      <dgm:spPr/>
      <dgm:t>
        <a:bodyPr/>
        <a:lstStyle/>
        <a:p>
          <a:endParaRPr lang="en-US"/>
        </a:p>
      </dgm:t>
    </dgm:pt>
    <dgm:pt modelId="{C0B9D1F0-75FB-490F-A6C9-B5398E59BB5B}" type="sibTrans" cxnId="{1B02C87C-2649-4AEA-9EA8-71B3CE0A584A}">
      <dgm:prSet/>
      <dgm:spPr/>
      <dgm:t>
        <a:bodyPr/>
        <a:lstStyle/>
        <a:p>
          <a:endParaRPr lang="en-US"/>
        </a:p>
      </dgm:t>
    </dgm:pt>
    <dgm:pt modelId="{A8714D66-ECE3-4504-B22D-D3362A2BAF18}" type="pres">
      <dgm:prSet presAssocID="{1D416168-4F8B-4B71-92F4-B7B94BDC3C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3A03FE-BE7C-4D3F-B84A-4EA28A48C8BD}" type="pres">
      <dgm:prSet presAssocID="{70056E38-91E8-4DE2-A432-255B050D2579}" presName="node" presStyleLbl="node1" presStyleIdx="0" presStyleCnt="1" custRadScaleRad="99050" custRadScaleInc="-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A5BA28-8C7C-42A5-AFF6-78245C7DD243}" type="presOf" srcId="{1D416168-4F8B-4B71-92F4-B7B94BDC3C65}" destId="{A8714D66-ECE3-4504-B22D-D3362A2BAF18}" srcOrd="0" destOrd="0" presId="urn:microsoft.com/office/officeart/2005/8/layout/cycle2"/>
    <dgm:cxn modelId="{1B02C87C-2649-4AEA-9EA8-71B3CE0A584A}" srcId="{1D416168-4F8B-4B71-92F4-B7B94BDC3C65}" destId="{70056E38-91E8-4DE2-A432-255B050D2579}" srcOrd="0" destOrd="0" parTransId="{B30B5383-8471-44F5-B9B2-11E92B1EC27D}" sibTransId="{C0B9D1F0-75FB-490F-A6C9-B5398E59BB5B}"/>
    <dgm:cxn modelId="{37DA58D2-0D6A-408E-9998-9895EFEB71BC}" type="presOf" srcId="{70056E38-91E8-4DE2-A432-255B050D2579}" destId="{1D3A03FE-BE7C-4D3F-B84A-4EA28A48C8BD}" srcOrd="0" destOrd="0" presId="urn:microsoft.com/office/officeart/2005/8/layout/cycle2"/>
    <dgm:cxn modelId="{F3783984-C022-4496-85E2-809816C93811}" type="presParOf" srcId="{A8714D66-ECE3-4504-B22D-D3362A2BAF18}" destId="{1D3A03FE-BE7C-4D3F-B84A-4EA28A48C8B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80843-02A9-4F34-B93B-1A2CED6A2A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975F2-088D-412B-AB03-48424717B70C}">
      <dgm:prSet/>
      <dgm:spPr>
        <a:solidFill>
          <a:srgbClr val="FF0000"/>
        </a:solidFill>
      </dgm:spPr>
      <dgm:t>
        <a:bodyPr/>
        <a:lstStyle/>
        <a:p>
          <a:pPr rtl="0"/>
          <a:r>
            <a:rPr lang="bn-BD" dirty="0" smtClean="0"/>
            <a:t>      কোষ কি?</a:t>
          </a:r>
          <a:endParaRPr lang="en-US" dirty="0"/>
        </a:p>
      </dgm:t>
    </dgm:pt>
    <dgm:pt modelId="{DC9B3203-D47E-4CEA-AA22-1D0CB7145D4D}" type="parTrans" cxnId="{1787FD8B-5D9E-4734-BB36-1909ED7B1990}">
      <dgm:prSet/>
      <dgm:spPr/>
      <dgm:t>
        <a:bodyPr/>
        <a:lstStyle/>
        <a:p>
          <a:endParaRPr lang="en-US"/>
        </a:p>
      </dgm:t>
    </dgm:pt>
    <dgm:pt modelId="{E89BDE1B-11E7-4B29-826C-572EAB3D5A87}" type="sibTrans" cxnId="{1787FD8B-5D9E-4734-BB36-1909ED7B1990}">
      <dgm:prSet/>
      <dgm:spPr/>
      <dgm:t>
        <a:bodyPr/>
        <a:lstStyle/>
        <a:p>
          <a:endParaRPr lang="en-US"/>
        </a:p>
      </dgm:t>
    </dgm:pt>
    <dgm:pt modelId="{DAD44755-421F-4484-B2BC-5CCA25BAD78A}">
      <dgm:prSet/>
      <dgm:spPr>
        <a:solidFill>
          <a:srgbClr val="FF0000"/>
        </a:solidFill>
      </dgm:spPr>
      <dgm:t>
        <a:bodyPr/>
        <a:lstStyle/>
        <a:p>
          <a:pPr rtl="0"/>
          <a:r>
            <a:rPr lang="bn-BD" dirty="0" smtClean="0"/>
            <a:t>      উদ্ভিদ কোষের গহব্বর ছোট না বড় ?</a:t>
          </a:r>
          <a:endParaRPr lang="en-US" dirty="0"/>
        </a:p>
      </dgm:t>
    </dgm:pt>
    <dgm:pt modelId="{056615CC-E4D2-426A-B7B8-E005349CBB3E}" type="parTrans" cxnId="{CCEAB982-8C9D-4E9F-AC50-B4C09BFA0D1E}">
      <dgm:prSet/>
      <dgm:spPr/>
      <dgm:t>
        <a:bodyPr/>
        <a:lstStyle/>
        <a:p>
          <a:endParaRPr lang="en-US"/>
        </a:p>
      </dgm:t>
    </dgm:pt>
    <dgm:pt modelId="{61FF6FAD-6602-4E4B-9521-FCE09BDCD573}" type="sibTrans" cxnId="{CCEAB982-8C9D-4E9F-AC50-B4C09BFA0D1E}">
      <dgm:prSet/>
      <dgm:spPr/>
      <dgm:t>
        <a:bodyPr/>
        <a:lstStyle/>
        <a:p>
          <a:endParaRPr lang="en-US"/>
        </a:p>
      </dgm:t>
    </dgm:pt>
    <dgm:pt modelId="{9FD158C6-BD57-4D19-8F43-5F20014EB308}">
      <dgm:prSet/>
      <dgm:spPr>
        <a:solidFill>
          <a:srgbClr val="FF0000"/>
        </a:solidFill>
      </dgm:spPr>
      <dgm:t>
        <a:bodyPr/>
        <a:lstStyle/>
        <a:p>
          <a:pPr rtl="0"/>
          <a:r>
            <a:rPr lang="bn-BD" dirty="0" smtClean="0"/>
            <a:t>      সাইটোপ্লাজম কি?</a:t>
          </a:r>
          <a:endParaRPr lang="en-US" dirty="0"/>
        </a:p>
      </dgm:t>
    </dgm:pt>
    <dgm:pt modelId="{3766E8B6-1E2E-4DD3-8042-84D09A733E61}" type="parTrans" cxnId="{D1003759-335D-4F24-B260-9634115AC816}">
      <dgm:prSet/>
      <dgm:spPr/>
      <dgm:t>
        <a:bodyPr/>
        <a:lstStyle/>
        <a:p>
          <a:endParaRPr lang="en-US"/>
        </a:p>
      </dgm:t>
    </dgm:pt>
    <dgm:pt modelId="{EC74319B-9685-4CB1-909A-9DF176139ADC}" type="sibTrans" cxnId="{D1003759-335D-4F24-B260-9634115AC816}">
      <dgm:prSet/>
      <dgm:spPr/>
      <dgm:t>
        <a:bodyPr/>
        <a:lstStyle/>
        <a:p>
          <a:endParaRPr lang="en-US"/>
        </a:p>
      </dgm:t>
    </dgm:pt>
    <dgm:pt modelId="{D281AFD9-2F30-4023-B839-297688D1A0AF}">
      <dgm:prSet/>
      <dgm:spPr>
        <a:solidFill>
          <a:srgbClr val="FF0000"/>
        </a:solidFill>
      </dgm:spPr>
      <dgm:t>
        <a:bodyPr/>
        <a:lstStyle/>
        <a:p>
          <a:pPr rtl="0"/>
          <a:r>
            <a:rPr lang="bn-BD" dirty="0" smtClean="0"/>
            <a:t>      ক্রো্মোজোম কোথায় থাকে?</a:t>
          </a:r>
          <a:endParaRPr lang="en-US" dirty="0"/>
        </a:p>
      </dgm:t>
    </dgm:pt>
    <dgm:pt modelId="{5933CCF6-C376-498C-9D28-C5348912AB8A}" type="parTrans" cxnId="{25C0DFED-A297-4CE4-830D-60F25C9C3804}">
      <dgm:prSet/>
      <dgm:spPr/>
      <dgm:t>
        <a:bodyPr/>
        <a:lstStyle/>
        <a:p>
          <a:endParaRPr lang="en-US"/>
        </a:p>
      </dgm:t>
    </dgm:pt>
    <dgm:pt modelId="{9A533538-FAF9-43D2-AD22-E042D40341F6}" type="sibTrans" cxnId="{25C0DFED-A297-4CE4-830D-60F25C9C3804}">
      <dgm:prSet/>
      <dgm:spPr/>
      <dgm:t>
        <a:bodyPr/>
        <a:lstStyle/>
        <a:p>
          <a:endParaRPr lang="en-US"/>
        </a:p>
      </dgm:t>
    </dgm:pt>
    <dgm:pt modelId="{B34791C1-2335-4DA7-B159-D5B4A67FEF1A}" type="pres">
      <dgm:prSet presAssocID="{6A280843-02A9-4F34-B93B-1A2CED6A2A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699A29-E3EE-4872-A83A-31CDE6AA5B24}" type="pres">
      <dgm:prSet presAssocID="{A3D975F2-088D-412B-AB03-48424717B7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CD414-4486-4E19-B10F-9D3B1E99E30B}" type="pres">
      <dgm:prSet presAssocID="{E89BDE1B-11E7-4B29-826C-572EAB3D5A87}" presName="spacer" presStyleCnt="0"/>
      <dgm:spPr/>
    </dgm:pt>
    <dgm:pt modelId="{3A0E9C8F-A2E8-414C-A384-128E1C0083E8}" type="pres">
      <dgm:prSet presAssocID="{DAD44755-421F-4484-B2BC-5CCA25BAD78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30719-DB40-464F-9B2A-53E1533E1946}" type="pres">
      <dgm:prSet presAssocID="{61FF6FAD-6602-4E4B-9521-FCE09BDCD573}" presName="spacer" presStyleCnt="0"/>
      <dgm:spPr/>
    </dgm:pt>
    <dgm:pt modelId="{7634E3A3-D41B-4F19-BF12-380F492326DD}" type="pres">
      <dgm:prSet presAssocID="{9FD158C6-BD57-4D19-8F43-5F20014EB3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A0A53-6306-4134-AC93-5AAAAD78D0F8}" type="pres">
      <dgm:prSet presAssocID="{EC74319B-9685-4CB1-909A-9DF176139ADC}" presName="spacer" presStyleCnt="0"/>
      <dgm:spPr/>
    </dgm:pt>
    <dgm:pt modelId="{305A34F5-3885-4486-9EC8-85BF85876556}" type="pres">
      <dgm:prSet presAssocID="{D281AFD9-2F30-4023-B839-297688D1A0AF}" presName="parentText" presStyleLbl="node1" presStyleIdx="3" presStyleCnt="4" custLinFactNeighborX="-583" custLinFactNeighborY="706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69A82A-4B13-486E-9725-092BB61B3C36}" type="presOf" srcId="{A3D975F2-088D-412B-AB03-48424717B70C}" destId="{10699A29-E3EE-4872-A83A-31CDE6AA5B24}" srcOrd="0" destOrd="0" presId="urn:microsoft.com/office/officeart/2005/8/layout/vList2"/>
    <dgm:cxn modelId="{25C0DFED-A297-4CE4-830D-60F25C9C3804}" srcId="{6A280843-02A9-4F34-B93B-1A2CED6A2A91}" destId="{D281AFD9-2F30-4023-B839-297688D1A0AF}" srcOrd="3" destOrd="0" parTransId="{5933CCF6-C376-498C-9D28-C5348912AB8A}" sibTransId="{9A533538-FAF9-43D2-AD22-E042D40341F6}"/>
    <dgm:cxn modelId="{AD770973-A881-471C-921B-8EFCB0E417C5}" type="presOf" srcId="{D281AFD9-2F30-4023-B839-297688D1A0AF}" destId="{305A34F5-3885-4486-9EC8-85BF85876556}" srcOrd="0" destOrd="0" presId="urn:microsoft.com/office/officeart/2005/8/layout/vList2"/>
    <dgm:cxn modelId="{CCEAB982-8C9D-4E9F-AC50-B4C09BFA0D1E}" srcId="{6A280843-02A9-4F34-B93B-1A2CED6A2A91}" destId="{DAD44755-421F-4484-B2BC-5CCA25BAD78A}" srcOrd="1" destOrd="0" parTransId="{056615CC-E4D2-426A-B7B8-E005349CBB3E}" sibTransId="{61FF6FAD-6602-4E4B-9521-FCE09BDCD573}"/>
    <dgm:cxn modelId="{A890CCC7-DB8A-4F75-BCD2-1AC835D2EAA6}" type="presOf" srcId="{9FD158C6-BD57-4D19-8F43-5F20014EB308}" destId="{7634E3A3-D41B-4F19-BF12-380F492326DD}" srcOrd="0" destOrd="0" presId="urn:microsoft.com/office/officeart/2005/8/layout/vList2"/>
    <dgm:cxn modelId="{932F5811-EC94-4B6F-B543-396DD78F4064}" type="presOf" srcId="{DAD44755-421F-4484-B2BC-5CCA25BAD78A}" destId="{3A0E9C8F-A2E8-414C-A384-128E1C0083E8}" srcOrd="0" destOrd="0" presId="urn:microsoft.com/office/officeart/2005/8/layout/vList2"/>
    <dgm:cxn modelId="{BA21858A-6DC5-4EC9-8ADF-0DB73BA1FEF9}" type="presOf" srcId="{6A280843-02A9-4F34-B93B-1A2CED6A2A91}" destId="{B34791C1-2335-4DA7-B159-D5B4A67FEF1A}" srcOrd="0" destOrd="0" presId="urn:microsoft.com/office/officeart/2005/8/layout/vList2"/>
    <dgm:cxn modelId="{D1003759-335D-4F24-B260-9634115AC816}" srcId="{6A280843-02A9-4F34-B93B-1A2CED6A2A91}" destId="{9FD158C6-BD57-4D19-8F43-5F20014EB308}" srcOrd="2" destOrd="0" parTransId="{3766E8B6-1E2E-4DD3-8042-84D09A733E61}" sibTransId="{EC74319B-9685-4CB1-909A-9DF176139ADC}"/>
    <dgm:cxn modelId="{1787FD8B-5D9E-4734-BB36-1909ED7B1990}" srcId="{6A280843-02A9-4F34-B93B-1A2CED6A2A91}" destId="{A3D975F2-088D-412B-AB03-48424717B70C}" srcOrd="0" destOrd="0" parTransId="{DC9B3203-D47E-4CEA-AA22-1D0CB7145D4D}" sibTransId="{E89BDE1B-11E7-4B29-826C-572EAB3D5A87}"/>
    <dgm:cxn modelId="{9CCBEDFE-4E13-4DB2-A8FF-C3AD14EC95D0}" type="presParOf" srcId="{B34791C1-2335-4DA7-B159-D5B4A67FEF1A}" destId="{10699A29-E3EE-4872-A83A-31CDE6AA5B24}" srcOrd="0" destOrd="0" presId="urn:microsoft.com/office/officeart/2005/8/layout/vList2"/>
    <dgm:cxn modelId="{0837AFE8-D737-4FF5-961D-0A4E0EF66C7A}" type="presParOf" srcId="{B34791C1-2335-4DA7-B159-D5B4A67FEF1A}" destId="{3E5CD414-4486-4E19-B10F-9D3B1E99E30B}" srcOrd="1" destOrd="0" presId="urn:microsoft.com/office/officeart/2005/8/layout/vList2"/>
    <dgm:cxn modelId="{9EA88910-D99E-484B-95E2-194E4032DBB2}" type="presParOf" srcId="{B34791C1-2335-4DA7-B159-D5B4A67FEF1A}" destId="{3A0E9C8F-A2E8-414C-A384-128E1C0083E8}" srcOrd="2" destOrd="0" presId="urn:microsoft.com/office/officeart/2005/8/layout/vList2"/>
    <dgm:cxn modelId="{A7CC7876-4195-4D22-AB5D-81246ACC2522}" type="presParOf" srcId="{B34791C1-2335-4DA7-B159-D5B4A67FEF1A}" destId="{6F230719-DB40-464F-9B2A-53E1533E1946}" srcOrd="3" destOrd="0" presId="urn:microsoft.com/office/officeart/2005/8/layout/vList2"/>
    <dgm:cxn modelId="{092EEA97-871D-4CB6-BD1C-FF36E76436EA}" type="presParOf" srcId="{B34791C1-2335-4DA7-B159-D5B4A67FEF1A}" destId="{7634E3A3-D41B-4F19-BF12-380F492326DD}" srcOrd="4" destOrd="0" presId="urn:microsoft.com/office/officeart/2005/8/layout/vList2"/>
    <dgm:cxn modelId="{651F8028-B4F1-460D-94CE-AFBF4524764A}" type="presParOf" srcId="{B34791C1-2335-4DA7-B159-D5B4A67FEF1A}" destId="{D58A0A53-6306-4134-AC93-5AAAAD78D0F8}" srcOrd="5" destOrd="0" presId="urn:microsoft.com/office/officeart/2005/8/layout/vList2"/>
    <dgm:cxn modelId="{8216700A-1D4A-4FB5-A45B-9B29E061485F}" type="presParOf" srcId="{B34791C1-2335-4DA7-B159-D5B4A67FEF1A}" destId="{305A34F5-3885-4486-9EC8-85BF858765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0B9C5-A5F3-4210-914A-0FED67F4EFD1}">
      <dsp:nvSpPr>
        <dsp:cNvPr id="0" name=""/>
        <dsp:cNvSpPr/>
      </dsp:nvSpPr>
      <dsp:spPr>
        <a:xfrm>
          <a:off x="16406" y="0"/>
          <a:ext cx="9304377" cy="129226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4267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9600" kern="1200" dirty="0" smtClean="0"/>
            <a:t>স্বাগতম</a:t>
          </a:r>
          <a:endParaRPr lang="en-US" sz="9600" kern="1200" dirty="0"/>
        </a:p>
      </dsp:txBody>
      <dsp:txXfrm>
        <a:off x="1379000" y="189248"/>
        <a:ext cx="6579189" cy="913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A03FE-BE7C-4D3F-B84A-4EA28A48C8BD}">
      <dsp:nvSpPr>
        <dsp:cNvPr id="0" name=""/>
        <dsp:cNvSpPr/>
      </dsp:nvSpPr>
      <dsp:spPr>
        <a:xfrm>
          <a:off x="1295453" y="0"/>
          <a:ext cx="6857999" cy="6857999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/>
            <a:t>আজকের</a:t>
          </a:r>
          <a:r>
            <a:rPr lang="en-US" sz="6500" kern="1200" dirty="0" smtClean="0"/>
            <a:t> </a:t>
          </a:r>
          <a:r>
            <a:rPr lang="bn-BD" sz="6500" kern="1200" dirty="0" smtClean="0"/>
            <a:t>পাঠ প্রস্তুতি</a:t>
          </a:r>
          <a:endParaRPr lang="en-US" sz="6500" kern="1200" dirty="0"/>
        </a:p>
      </dsp:txBody>
      <dsp:txXfrm>
        <a:off x="2299784" y="1004331"/>
        <a:ext cx="4849337" cy="4849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99A29-E3EE-4872-A83A-31CDE6AA5B24}">
      <dsp:nvSpPr>
        <dsp:cNvPr id="0" name=""/>
        <dsp:cNvSpPr/>
      </dsp:nvSpPr>
      <dsp:spPr>
        <a:xfrm>
          <a:off x="0" y="860667"/>
          <a:ext cx="9144000" cy="119992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900" kern="1200" dirty="0" smtClean="0"/>
            <a:t>      কোষ কি?</a:t>
          </a:r>
          <a:endParaRPr lang="en-US" sz="3900" kern="1200" dirty="0"/>
        </a:p>
      </dsp:txBody>
      <dsp:txXfrm>
        <a:off x="58576" y="919243"/>
        <a:ext cx="9026848" cy="1082774"/>
      </dsp:txXfrm>
    </dsp:sp>
    <dsp:sp modelId="{3A0E9C8F-A2E8-414C-A384-128E1C0083E8}">
      <dsp:nvSpPr>
        <dsp:cNvPr id="0" name=""/>
        <dsp:cNvSpPr/>
      </dsp:nvSpPr>
      <dsp:spPr>
        <a:xfrm>
          <a:off x="0" y="2172913"/>
          <a:ext cx="9144000" cy="119992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900" kern="1200" dirty="0" smtClean="0"/>
            <a:t>      উদ্ভিদ কোষের গহব্বর ছোট না বড় ?</a:t>
          </a:r>
          <a:endParaRPr lang="en-US" sz="3900" kern="1200" dirty="0"/>
        </a:p>
      </dsp:txBody>
      <dsp:txXfrm>
        <a:off x="58576" y="2231489"/>
        <a:ext cx="9026848" cy="1082774"/>
      </dsp:txXfrm>
    </dsp:sp>
    <dsp:sp modelId="{7634E3A3-D41B-4F19-BF12-380F492326DD}">
      <dsp:nvSpPr>
        <dsp:cNvPr id="0" name=""/>
        <dsp:cNvSpPr/>
      </dsp:nvSpPr>
      <dsp:spPr>
        <a:xfrm>
          <a:off x="0" y="3485160"/>
          <a:ext cx="9144000" cy="119992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900" kern="1200" dirty="0" smtClean="0"/>
            <a:t>      সাইটোপ্লাজম কি?</a:t>
          </a:r>
          <a:endParaRPr lang="en-US" sz="3900" kern="1200" dirty="0"/>
        </a:p>
      </dsp:txBody>
      <dsp:txXfrm>
        <a:off x="58576" y="3543736"/>
        <a:ext cx="9026848" cy="1082774"/>
      </dsp:txXfrm>
    </dsp:sp>
    <dsp:sp modelId="{305A34F5-3885-4486-9EC8-85BF85876556}">
      <dsp:nvSpPr>
        <dsp:cNvPr id="0" name=""/>
        <dsp:cNvSpPr/>
      </dsp:nvSpPr>
      <dsp:spPr>
        <a:xfrm>
          <a:off x="0" y="4876799"/>
          <a:ext cx="9144000" cy="119992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900" kern="1200" dirty="0" smtClean="0"/>
            <a:t>      ক্রো্মোজোম কোথায় থাকে?</a:t>
          </a:r>
          <a:endParaRPr lang="en-US" sz="3900" kern="1200" dirty="0"/>
        </a:p>
      </dsp:txBody>
      <dsp:txXfrm>
        <a:off x="58576" y="4935375"/>
        <a:ext cx="9026848" cy="1082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BD3DB-B372-4EFF-A0ED-FEDCFED8E2E2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28E48-AB1D-4ACC-9032-62FF791D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6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28E48-AB1D-4ACC-9032-62FF791D82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1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28E48-AB1D-4ACC-9032-62FF791D82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1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3065967"/>
              </p:ext>
            </p:extLst>
          </p:nvPr>
        </p:nvGraphicFramePr>
        <p:xfrm>
          <a:off x="-24384" y="0"/>
          <a:ext cx="9320784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84" y="2133600"/>
            <a:ext cx="9168384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4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7030A0"/>
          </a:solidFill>
        </p:spPr>
        <p:txBody>
          <a:bodyPr/>
          <a:lstStyle/>
          <a:p>
            <a:r>
              <a:rPr lang="bn-BD" dirty="0" smtClean="0">
                <a:solidFill>
                  <a:srgbClr val="FFFF00"/>
                </a:solidFill>
              </a:rPr>
              <a:t>এই পাঠ শেষে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2857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১।কোষের সঙ্গা বলতে পারবে </a:t>
            </a:r>
          </a:p>
          <a:p>
            <a:r>
              <a:rPr lang="bn-BD" sz="3600" dirty="0" smtClean="0">
                <a:solidFill>
                  <a:srgbClr val="00B050"/>
                </a:solidFill>
              </a:rPr>
              <a:t>২। উদ্ভিদ ও প্রাণী কোষের সম্পর্ক বলতে পারবে</a:t>
            </a:r>
          </a:p>
          <a:p>
            <a:r>
              <a:rPr lang="bn-BD" sz="3600" dirty="0" smtClean="0">
                <a:solidFill>
                  <a:srgbClr val="00B050"/>
                </a:solidFill>
              </a:rPr>
              <a:t>৩।উদ্ভিদ কোষের চিহ্নিত চিত্র অংকন করতে পারবে </a:t>
            </a:r>
          </a:p>
          <a:p>
            <a:r>
              <a:rPr lang="bn-BD" sz="3600" dirty="0" smtClean="0">
                <a:solidFill>
                  <a:srgbClr val="00B050"/>
                </a:solidFill>
              </a:rPr>
              <a:t>৪।নিউ ক্লিয়াসের গঠণ বর্ণনা করতে পারবে</a:t>
            </a:r>
          </a:p>
          <a:p>
            <a:endParaRPr lang="bn-BD" sz="3600" dirty="0" smtClean="0">
              <a:solidFill>
                <a:srgbClr val="00B050"/>
              </a:solidFill>
            </a:endParaRPr>
          </a:p>
          <a:p>
            <a:endParaRPr lang="bn-BD" sz="36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0"/>
          </a:xfrm>
          <a:solidFill>
            <a:srgbClr val="FFC000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bn-BD" sz="6600" dirty="0" smtClean="0"/>
              <a:t>একক কাজ</a:t>
            </a:r>
            <a:endParaRPr lang="en-US" sz="6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3048000"/>
            <a:ext cx="9144000" cy="1981200"/>
          </a:xfrm>
          <a:solidFill>
            <a:srgbClr val="FFFF00"/>
          </a:solidFill>
        </p:spPr>
        <p:txBody>
          <a:bodyPr/>
          <a:lstStyle/>
          <a:p>
            <a:r>
              <a:rPr lang="bn-BD" sz="3600" dirty="0" smtClean="0"/>
              <a:t>১।ক্রোমোজমের কাজ কী?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579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77528" cy="2895600"/>
          </a:xfrm>
          <a:solidFill>
            <a:srgbClr val="FFC000"/>
          </a:solidFill>
        </p:spPr>
        <p:txBody>
          <a:bodyPr/>
          <a:lstStyle/>
          <a:p>
            <a:r>
              <a:rPr lang="bn-BD" sz="6600" dirty="0" smtClean="0"/>
              <a:t>জোড়া কাজ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95600"/>
            <a:ext cx="9144000" cy="21336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3600" dirty="0" smtClean="0"/>
              <a:t>প্রাণী ও উদ্ভিদ কোষের তুলনা কর</a:t>
            </a:r>
          </a:p>
        </p:txBody>
      </p:sp>
    </p:spTree>
    <p:extLst>
      <p:ext uri="{BB962C8B-B14F-4D97-AF65-F5344CB8AC3E}">
        <p14:creationId xmlns:p14="http://schemas.microsoft.com/office/powerpoint/2010/main" val="38956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29000"/>
          </a:xfrm>
          <a:solidFill>
            <a:srgbClr val="00B0F0"/>
          </a:solidFill>
        </p:spPr>
        <p:txBody>
          <a:bodyPr/>
          <a:lstStyle/>
          <a:p>
            <a:r>
              <a:rPr lang="bn-BD" sz="8000" dirty="0" smtClean="0"/>
              <a:t>দলগত কাজ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1600200"/>
          </a:xfrm>
          <a:solidFill>
            <a:srgbClr val="FFC000"/>
          </a:solidFill>
        </p:spPr>
        <p:txBody>
          <a:bodyPr/>
          <a:lstStyle/>
          <a:p>
            <a:r>
              <a:rPr lang="bn-BD" sz="3600" dirty="0" smtClean="0"/>
              <a:t>১। প্লাস্টিডের কাজ ব্যাখ্যা কর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4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00"/>
          </a:solidFill>
        </p:spPr>
        <p:txBody>
          <a:bodyPr/>
          <a:lstStyle/>
          <a:p>
            <a:r>
              <a:rPr lang="bn-BD" sz="8000" dirty="0" smtClean="0"/>
              <a:t>মূল্যায়ন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36576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3600" dirty="0" smtClean="0"/>
              <a:t>১।কয়টি অংশ নিয়ে প্রোটোপ্লাজম গঠিত?</a:t>
            </a:r>
          </a:p>
          <a:p>
            <a:r>
              <a:rPr lang="bn-BD" sz="3600" dirty="0" smtClean="0"/>
              <a:t>২।জেলির মতো অংশকে কি বলে?</a:t>
            </a:r>
          </a:p>
          <a:p>
            <a:r>
              <a:rPr lang="bn-BD" sz="3600" dirty="0" smtClean="0"/>
              <a:t>৩।কোষ প্রাচীর নাই কোন কোষের?</a:t>
            </a:r>
          </a:p>
          <a:p>
            <a:r>
              <a:rPr lang="bn-BD" sz="3600" dirty="0" smtClean="0"/>
              <a:t>৪।কোষ গহ্বর বড় কোন কোষের?</a:t>
            </a:r>
          </a:p>
          <a:p>
            <a:r>
              <a:rPr lang="bn-BD" sz="3600" dirty="0" smtClean="0"/>
              <a:t>৫।বর্নহীন প্লাস্টিড কে কি বলে?</a:t>
            </a:r>
          </a:p>
          <a:p>
            <a:endParaRPr lang="bn-BD" sz="3600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54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432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7030A0"/>
                </a:solidFill>
              </a:rPr>
              <a:t>বাড়ির কাজ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9144000" cy="2286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3600" dirty="0" smtClean="0"/>
              <a:t>১।উদ্ভিদ ও প্রাণী কোষের চিহ্নিত চিত্র অংকন করবে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889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8000" dirty="0" smtClean="0"/>
              <a:t>ধন্যবাদ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1"/>
            <a:ext cx="9144000" cy="4648200"/>
          </a:xfrm>
        </p:spPr>
      </p:pic>
    </p:spTree>
    <p:extLst>
      <p:ext uri="{BB962C8B-B14F-4D97-AF65-F5344CB8AC3E}">
        <p14:creationId xmlns:p14="http://schemas.microsoft.com/office/powerpoint/2010/main" val="183435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77000"/>
          </a:xfrm>
          <a:solidFill>
            <a:srgbClr val="7030A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bn-BD" sz="8000" dirty="0" smtClean="0">
                <a:solidFill>
                  <a:srgbClr val="00B0F0"/>
                </a:solidFill>
              </a:rPr>
              <a:t>শিক্ষক পরিচিতি</a:t>
            </a:r>
          </a:p>
          <a:p>
            <a:pPr marL="0" indent="0" algn="ctr">
              <a:buNone/>
            </a:pPr>
            <a:r>
              <a:rPr lang="bn-BD" sz="4000" dirty="0" smtClean="0"/>
              <a:t>নামঃ নিলুফা ইয়াছমিন</a:t>
            </a:r>
          </a:p>
          <a:p>
            <a:pPr algn="ctr"/>
            <a:r>
              <a:rPr lang="bn-BD" sz="4000" dirty="0" smtClean="0"/>
              <a:t>সহকারী শিক্ষক (কৃষি)</a:t>
            </a:r>
          </a:p>
          <a:p>
            <a:pPr algn="ctr"/>
            <a:r>
              <a:rPr lang="bn-BD" sz="4000" dirty="0" smtClean="0"/>
              <a:t>রামপুর আনোয়ারা উচ্চ বিদ্যালয়</a:t>
            </a:r>
          </a:p>
          <a:p>
            <a:pPr algn="ctr"/>
            <a:r>
              <a:rPr lang="bn-BD" sz="4000" dirty="0" smtClean="0"/>
              <a:t>কেন্দুয়া, নেত্রকোনা।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829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43925"/>
          </a:xfrm>
          <a:solidFill>
            <a:srgbClr val="92D050"/>
          </a:solidFill>
        </p:spPr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2213"/>
            <a:ext cx="9144000" cy="3579849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bn-BD" sz="3600" dirty="0" smtClean="0"/>
              <a:t>শ্রেনীঃ  সপ্তম</a:t>
            </a:r>
          </a:p>
          <a:p>
            <a:pPr marL="0" indent="0" algn="ctr">
              <a:buNone/>
            </a:pPr>
            <a:r>
              <a:rPr lang="bn-BD" sz="3600" dirty="0" smtClean="0"/>
              <a:t>   বিষয়ঃ সাধারণ বিজ্ঞান</a:t>
            </a:r>
          </a:p>
          <a:p>
            <a:pPr marL="0" indent="0" algn="ctr">
              <a:buNone/>
            </a:pPr>
            <a:r>
              <a:rPr lang="bn-BD" sz="3600" dirty="0"/>
              <a:t> </a:t>
            </a:r>
            <a:r>
              <a:rPr lang="bn-BD" sz="3600" dirty="0" smtClean="0"/>
              <a:t>  অধ্যায়ঃ দ্বিতীয়</a:t>
            </a:r>
          </a:p>
          <a:p>
            <a:pPr marL="0" indent="0" algn="ctr">
              <a:buNone/>
            </a:pPr>
            <a:r>
              <a:rPr lang="bn-BD" sz="3600" dirty="0"/>
              <a:t> </a:t>
            </a:r>
            <a:r>
              <a:rPr lang="bn-BD" sz="3600" dirty="0" smtClean="0"/>
              <a:t>   পাঠঃ১,২</a:t>
            </a:r>
          </a:p>
          <a:p>
            <a:pPr marL="0" indent="0" algn="ctr">
              <a:buNone/>
            </a:pPr>
            <a:r>
              <a:rPr lang="bn-BD" sz="3600" dirty="0"/>
              <a:t> </a:t>
            </a:r>
            <a:r>
              <a:rPr lang="bn-BD" sz="3600" dirty="0" smtClean="0"/>
              <a:t> তাং ৭/১০/২০১৫ইং</a:t>
            </a:r>
            <a:r>
              <a:rPr lang="bn-BD" dirty="0" smtClean="0"/>
              <a:t>    </a:t>
            </a: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2590800" y="72325"/>
            <a:ext cx="4419600" cy="1371600"/>
          </a:xfrm>
          <a:prstGeom prst="leftRightArrow">
            <a:avLst>
              <a:gd name="adj1" fmla="val 7629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428262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FF00"/>
                </a:solidFill>
              </a:rPr>
              <a:t>পাঠ পরিচিতি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304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2537799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825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68942"/>
            <a:ext cx="6477000" cy="481760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0" y="2667000"/>
            <a:ext cx="1295400" cy="990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20492" y="175274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</a:rPr>
              <a:t>ছবি দেখে দ্রুত জ্ঞান যাচাই 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4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214E-6 C -3.33333E-6 0.06752 0.0717 0.12301 0.15903 0.12301 C 0.26216 0.12301 0.29948 0.06104 0.31511 0.02474 L 0.33125 -0.02404 C 0.34723 -0.06127 0.38681 -0.12115 0.5033 -0.12115 C 0.57778 -0.12115 0.6625 -0.06705 0.6625 -2.31214E-6 C 0.6625 0.06752 0.57778 0.12301 0.5033 0.12301 C 0.38681 0.12301 0.34723 0.06104 0.33125 0.02474 L 0.31511 -0.02404 C 0.29948 -0.06127 0.26216 -0.12115 0.15903 -0.12115 C 0.0717 -0.12115 -3.33333E-6 -0.06705 -3.33333E-6 -2.31214E-6 Z " pathEditMode="relative" rAng="0" ptsTypes="ffFffffFfff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25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94894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ight Arrow 11"/>
          <p:cNvSpPr/>
          <p:nvPr/>
        </p:nvSpPr>
        <p:spPr>
          <a:xfrm>
            <a:off x="56181" y="1068737"/>
            <a:ext cx="1143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6181" y="2286000"/>
            <a:ext cx="1213388" cy="8097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6181" y="3733800"/>
            <a:ext cx="1213388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6181" y="5181600"/>
            <a:ext cx="1213388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5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3999" cy="3579849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152400"/>
            <a:ext cx="9143999" cy="156966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পাঠ ঘোষণা </a:t>
            </a:r>
            <a:endParaRPr lang="en-US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741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609600"/>
            <a:ext cx="9144000" cy="7010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bn-BD" sz="9600" b="1" dirty="0" smtClean="0">
                <a:latin typeface="NikoshBAN" pitchFamily="2" charset="0"/>
                <a:cs typeface="NikoshBAN" pitchFamily="2" charset="0"/>
              </a:rPr>
            </a:br>
            <a:endParaRPr lang="en-US" sz="1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609600"/>
            <a:ext cx="8839200" cy="659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5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857501"/>
            <a:ext cx="5029200" cy="34766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0"/>
            <a:ext cx="4045468" cy="361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00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5334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5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720</TotalTime>
  <Words>187</Words>
  <Application>Microsoft Office PowerPoint</Application>
  <PresentationFormat>On-screen Show (4:3)</PresentationFormat>
  <Paragraphs>49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এই পাঠ শেষে </vt:lpstr>
      <vt:lpstr>একক কাজ</vt:lpstr>
      <vt:lpstr>জোড়া কাজ</vt:lpstr>
      <vt:lpstr>দলগত কাজ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DOEL</cp:lastModifiedBy>
  <cp:revision>70</cp:revision>
  <dcterms:created xsi:type="dcterms:W3CDTF">2006-08-16T00:00:00Z</dcterms:created>
  <dcterms:modified xsi:type="dcterms:W3CDTF">2015-10-11T07:01:36Z</dcterms:modified>
</cp:coreProperties>
</file>